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9" r:id="rId4"/>
    <p:sldId id="260" r:id="rId5"/>
    <p:sldId id="258" r:id="rId6"/>
    <p:sldId id="259" r:id="rId7"/>
    <p:sldId id="261" r:id="rId8"/>
    <p:sldId id="268" r:id="rId9"/>
    <p:sldId id="262" r:id="rId10"/>
    <p:sldId id="263" r:id="rId11"/>
    <p:sldId id="264" r:id="rId12"/>
    <p:sldId id="266" r:id="rId13"/>
    <p:sldId id="265" r:id="rId14"/>
    <p:sldId id="271" r:id="rId15"/>
    <p:sldId id="270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71"/>
    <p:restoredTop sz="94577"/>
  </p:normalViewPr>
  <p:slideViewPr>
    <p:cSldViewPr snapToGrid="0" snapToObjects="1">
      <p:cViewPr varScale="1">
        <p:scale>
          <a:sx n="116" d="100"/>
          <a:sy n="116" d="100"/>
        </p:scale>
        <p:origin x="25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microsoft.com/office/2016/11/relationships/changesInfo" Target="changesInfos/changesInfo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2022/5/4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78A0154-044B-6CD4-25A8-7EA985F555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--L298N</a:t>
            </a:r>
            <a:r>
              <a:rPr kumimoji="1" lang="zh-CN" altLang="en-US" sz="2800" dirty="0"/>
              <a:t>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CCD2223-ED76-3EF7-A190-30514A6F92E4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1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36000A15-9911-B01B-8C1F-9D624926C2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蓝牙部分</a:t>
            </a:r>
            <a:endParaRPr kumimoji="1" lang="zh-CN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F8D62C-C140-D4FC-D0C3-8D4FF9C3ACA9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172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C3BAEC69-7DED-8B59-3328-4F8EEB880B4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巡线器部分</a:t>
            </a: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6">
              <a:lumMod val="50000"/>
              <a:alpha val="26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975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E72718F-2E93-6BC0-F653-B2DFA040E66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超声波部分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573ADA-BDEB-3E96-6548-294CA870C29F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07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56258964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C88807-EA7F-5ED1-387D-67B71052F8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9D71253-394E-8529-413D-E644EA2BCB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5471467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-2260293" y="572947"/>
            <a:ext cx="12994534" cy="6201439"/>
          </a:xfrm>
        </p:spPr>
      </p:pic>
    </p:spTree>
    <p:extLst>
      <p:ext uri="{BB962C8B-B14F-4D97-AF65-F5344CB8AC3E}">
        <p14:creationId xmlns:p14="http://schemas.microsoft.com/office/powerpoint/2010/main" val="13748239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89DACCAD-0216-70B1-972A-C3E52AC013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63228" y="47759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>
            <a:extLst>
              <a:ext uri="{FF2B5EF4-FFF2-40B4-BE49-F238E27FC236}">
                <a16:creationId xmlns:a16="http://schemas.microsoft.com/office/drawing/2014/main" id="{ADA0C16D-9A8D-FABE-9439-6764732F36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314950" y="1352550"/>
            <a:ext cx="1431445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L298N</a:t>
            </a:r>
            <a:r>
              <a:rPr lang="zh-CN" altLang="en-US" b="1" dirty="0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C2D48FD3-8077-A2F1-D12A-081834475D85}"/>
              </a:ext>
            </a:extLst>
          </p:cNvPr>
          <p:cNvSpPr txBox="1"/>
          <p:nvPr/>
        </p:nvSpPr>
        <p:spPr>
          <a:xfrm>
            <a:off x="200188" y="1594804"/>
            <a:ext cx="2723823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全部电路有五部分构成：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供电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蓝牙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超声波雷达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zh-CN" altLang="en-US" dirty="0"/>
              <a:t>巡线器</a:t>
            </a:r>
            <a:endParaRPr kumimoji="1" lang="en-US" altLang="zh-CN" dirty="0"/>
          </a:p>
          <a:p>
            <a:pPr marL="342900" indent="-342900">
              <a:buAutoNum type="arabicPeriod"/>
            </a:pPr>
            <a:r>
              <a:rPr kumimoji="1" lang="en-US" altLang="zh-CN" dirty="0"/>
              <a:t>L298N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>
            <a:extLst>
              <a:ext uri="{FF2B5EF4-FFF2-40B4-BE49-F238E27FC236}">
                <a16:creationId xmlns:a16="http://schemas.microsoft.com/office/drawing/2014/main" id="{B97AB9C7-8348-2288-B410-AA8B4C90D7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98734" y="269242"/>
            <a:ext cx="8590972" cy="6319516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供电部分</a:t>
            </a:r>
            <a:endParaRPr kumimoji="1" lang="zh-CN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EE21ED3-415C-B30E-9988-9DF2C9ABBB5B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002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116</TotalTime>
  <Words>97</Words>
  <Application>Microsoft Macintosh PowerPoint</Application>
  <PresentationFormat>宽屏</PresentationFormat>
  <Paragraphs>25</Paragraphs>
  <Slides>15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19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超声波雷达</vt:lpstr>
      <vt:lpstr>两个L298N带四个电机</vt:lpstr>
      <vt:lpstr>5路灰度传感器</vt:lpstr>
      <vt:lpstr>蓝牙</vt:lpstr>
      <vt:lpstr>全部电路连线</vt:lpstr>
      <vt:lpstr>全部电路连线 </vt:lpstr>
      <vt:lpstr>全部电路连线 --供电部分</vt:lpstr>
      <vt:lpstr>全部电路连线 --L298N部分</vt:lpstr>
      <vt:lpstr>全部电路连线 --蓝牙部分</vt:lpstr>
      <vt:lpstr>全部电路连线 --巡线器部分</vt:lpstr>
      <vt:lpstr>全部电路连线 --超声波部分</vt:lpstr>
      <vt:lpstr>全部电路连线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4</cp:revision>
  <dcterms:created xsi:type="dcterms:W3CDTF">2022-04-21T13:17:23Z</dcterms:created>
  <dcterms:modified xsi:type="dcterms:W3CDTF">2022-05-04T11:33:47Z</dcterms:modified>
</cp:coreProperties>
</file>

<file path=docProps/thumbnail.jpeg>
</file>